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8" r:id="rId2"/>
    <p:sldId id="319" r:id="rId3"/>
    <p:sldId id="320" r:id="rId4"/>
    <p:sldId id="321" r:id="rId5"/>
    <p:sldId id="322" r:id="rId6"/>
    <p:sldId id="323" r:id="rId7"/>
    <p:sldId id="324" r:id="rId8"/>
    <p:sldId id="325" r:id="rId9"/>
    <p:sldId id="326" r:id="rId10"/>
    <p:sldId id="327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35" r:id="rId19"/>
    <p:sldId id="336" r:id="rId20"/>
    <p:sldId id="337" r:id="rId21"/>
    <p:sldId id="338" r:id="rId22"/>
    <p:sldId id="339" r:id="rId23"/>
    <p:sldId id="340" r:id="rId24"/>
    <p:sldId id="341" r:id="rId25"/>
    <p:sldId id="342" r:id="rId26"/>
    <p:sldId id="343" r:id="rId27"/>
    <p:sldId id="344" r:id="rId28"/>
    <p:sldId id="345" r:id="rId29"/>
    <p:sldId id="346" r:id="rId30"/>
    <p:sldId id="347" r:id="rId31"/>
    <p:sldId id="348" r:id="rId32"/>
    <p:sldId id="349" r:id="rId33"/>
    <p:sldId id="350" r:id="rId34"/>
    <p:sldId id="351" r:id="rId35"/>
    <p:sldId id="352" r:id="rId36"/>
    <p:sldId id="353" r:id="rId37"/>
    <p:sldId id="354" r:id="rId38"/>
    <p:sldId id="355" r:id="rId39"/>
    <p:sldId id="356" r:id="rId40"/>
    <p:sldId id="357" r:id="rId41"/>
    <p:sldId id="358" r:id="rId42"/>
    <p:sldId id="359" r:id="rId43"/>
    <p:sldId id="360" r:id="rId44"/>
    <p:sldId id="361" r:id="rId45"/>
    <p:sldId id="362" r:id="rId46"/>
    <p:sldId id="363" r:id="rId47"/>
    <p:sldId id="364" r:id="rId48"/>
    <p:sldId id="365" r:id="rId49"/>
    <p:sldId id="366" r:id="rId50"/>
    <p:sldId id="367" r:id="rId51"/>
    <p:sldId id="368" r:id="rId52"/>
    <p:sldId id="369" r:id="rId53"/>
    <p:sldId id="370" r:id="rId54"/>
    <p:sldId id="371" r:id="rId55"/>
    <p:sldId id="372" r:id="rId56"/>
    <p:sldId id="373" r:id="rId57"/>
    <p:sldId id="374" r:id="rId58"/>
    <p:sldId id="375" r:id="rId59"/>
    <p:sldId id="376" r:id="rId60"/>
    <p:sldId id="377" r:id="rId61"/>
    <p:sldId id="378" r:id="rId62"/>
    <p:sldId id="379" r:id="rId63"/>
    <p:sldId id="380" r:id="rId64"/>
    <p:sldId id="381" r:id="rId65"/>
    <p:sldId id="382" r:id="rId66"/>
    <p:sldId id="383" r:id="rId67"/>
    <p:sldId id="384" r:id="rId68"/>
    <p:sldId id="385" r:id="rId69"/>
    <p:sldId id="386" r:id="rId70"/>
    <p:sldId id="387" r:id="rId71"/>
    <p:sldId id="388" r:id="rId72"/>
    <p:sldId id="389" r:id="rId73"/>
    <p:sldId id="390" r:id="rId74"/>
    <p:sldId id="391" r:id="rId75"/>
    <p:sldId id="392" r:id="rId76"/>
    <p:sldId id="393" r:id="rId77"/>
    <p:sldId id="394" r:id="rId78"/>
    <p:sldId id="395" r:id="rId79"/>
    <p:sldId id="396" r:id="rId80"/>
    <p:sldId id="397" r:id="rId81"/>
    <p:sldId id="398" r:id="rId82"/>
    <p:sldId id="399" r:id="rId83"/>
    <p:sldId id="400" r:id="rId84"/>
    <p:sldId id="401" r:id="rId85"/>
    <p:sldId id="402" r:id="rId86"/>
    <p:sldId id="403" r:id="rId87"/>
    <p:sldId id="404" r:id="rId88"/>
    <p:sldId id="405" r:id="rId89"/>
    <p:sldId id="406" r:id="rId90"/>
    <p:sldId id="407" r:id="rId91"/>
    <p:sldId id="408" r:id="rId92"/>
  </p:sldIdLst>
  <p:sldSz cx="12192000" cy="6858000"/>
  <p:notesSz cx="6858000" cy="9144000"/>
  <p:photoAlbum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90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6E634-1CBA-45B3-BD84-BCB35C932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23EC4C-E475-4530-A978-1D5539BB5A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246E42-1323-4D53-BDA3-1F38389E7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F13C7-9509-4BCA-A3E8-A6BCB579B442}" type="datetimeFigureOut">
              <a:rPr lang="hr-HR" smtClean="0"/>
              <a:t>11.8.2021.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B0BB5-8729-4781-91FE-767B4BAEB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226E2-17D4-4E17-8E8C-F2E0C36C3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40C9A-174A-4EC5-A4F0-84388191CE4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24100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27A41-288D-424E-A810-90CCF2E22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887762-C192-478A-B33E-0E6B14230A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68E21-B146-45AB-A338-FA41445DA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F13C7-9509-4BCA-A3E8-A6BCB579B442}" type="datetimeFigureOut">
              <a:rPr lang="hr-HR" smtClean="0"/>
              <a:t>11.8.2021.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6DC51-FDD6-4CE9-BD0C-C2D9C66CC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DBB20-1383-4845-9026-13C173DC2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40C9A-174A-4EC5-A4F0-84388191CE4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06625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7D7650-D625-480F-B9EB-6BCFDF2271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C1E9FF-DE73-4401-9F44-C7399ED9AA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2244F-7ECA-4AB0-95E0-DFD6866FA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F13C7-9509-4BCA-A3E8-A6BCB579B442}" type="datetimeFigureOut">
              <a:rPr lang="hr-HR" smtClean="0"/>
              <a:t>11.8.2021.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F338A-BA77-4679-A6E4-C217DC8EB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B9558-24DE-4516-8310-79D27E44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40C9A-174A-4EC5-A4F0-84388191CE4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5417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092F4-9364-4097-8F64-C63F1CE4F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F4951-E26B-41A7-81A0-9022CC41E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DD2D6-3E2C-492A-99F2-0B9729FC9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F13C7-9509-4BCA-A3E8-A6BCB579B442}" type="datetimeFigureOut">
              <a:rPr lang="hr-HR" smtClean="0"/>
              <a:t>11.8.2021.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324B5-D53E-4DF2-A94E-389253A13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9C5C6-E781-47C0-BD4A-534F37E5F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40C9A-174A-4EC5-A4F0-84388191CE4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70531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F85ED-AC4B-46AB-B330-52156FD95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6C066-FB35-4272-8DD2-B90E1AF0A9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5C502-CECB-47AB-8D8D-1A375B366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F13C7-9509-4BCA-A3E8-A6BCB579B442}" type="datetimeFigureOut">
              <a:rPr lang="hr-HR" smtClean="0"/>
              <a:t>11.8.2021.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DE8D7-A256-43C3-9521-92EFA2BA0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B9A02-AD72-4D42-AA0F-5F45A9A29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40C9A-174A-4EC5-A4F0-84388191CE4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11679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D8FF3-A7F6-467F-B436-497730C93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4FA3D-8DD3-4EEF-AFA4-328515938E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814610-47BF-4065-9CC8-61613B31A0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2798A1-75C8-49B6-8103-67C59EDEB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F13C7-9509-4BCA-A3E8-A6BCB579B442}" type="datetimeFigureOut">
              <a:rPr lang="hr-HR" smtClean="0"/>
              <a:t>11.8.2021.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C7A314-4EF4-42BE-A4EE-CD3DF6FBA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293FF-0676-4EB5-99B9-E225B25C2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40C9A-174A-4EC5-A4F0-84388191CE4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64624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1BE72-170C-43BD-88E6-0CA413CE3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2113A-4A08-495D-8E0E-9E1A68CB2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21736F-4B82-4747-892C-7FFFBD44B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C4531C-4424-4849-9E56-AB68B28EF4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2CA187-453A-4CD7-AC9B-4EEEF0760C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35E921-E08B-40B8-8853-2E8008BE2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F13C7-9509-4BCA-A3E8-A6BCB579B442}" type="datetimeFigureOut">
              <a:rPr lang="hr-HR" smtClean="0"/>
              <a:t>11.8.2021.</a:t>
            </a:fld>
            <a:endParaRPr lang="hr-H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462BC2-D00C-4B02-90FA-092601FB3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0C3A6E-6645-4703-8667-C3FF46880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40C9A-174A-4EC5-A4F0-84388191CE4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03332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E3CF9-7D84-40E3-BAC8-470CD7F83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60E69A-4C37-477B-8842-88E7F5A04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F13C7-9509-4BCA-A3E8-A6BCB579B442}" type="datetimeFigureOut">
              <a:rPr lang="hr-HR" smtClean="0"/>
              <a:t>11.8.2021.</a:t>
            </a:fld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262408-0F00-4732-89BE-74DAD7B63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A9524A-0D6C-4C9B-AF4F-003B2824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40C9A-174A-4EC5-A4F0-84388191CE4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37303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C9647E-A6E0-4766-B19D-62EDFB0FA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F13C7-9509-4BCA-A3E8-A6BCB579B442}" type="datetimeFigureOut">
              <a:rPr lang="hr-HR" smtClean="0"/>
              <a:t>11.8.2021.</a:t>
            </a:fld>
            <a:endParaRPr lang="hr-H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2AEB34-79FD-458D-8FD1-8288F0553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98E25-FE8A-4ED3-83C5-761ECADB5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40C9A-174A-4EC5-A4F0-84388191CE4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0411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47F1D-0E1F-4937-90BD-61DA4B72E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19EFE-B163-43AA-AFD4-984ABA09D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28A4D-AAB1-4185-AFE0-543AADFF21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71D8EE-D5BA-4F25-8544-924F2A8D4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F13C7-9509-4BCA-A3E8-A6BCB579B442}" type="datetimeFigureOut">
              <a:rPr lang="hr-HR" smtClean="0"/>
              <a:t>11.8.2021.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EA70BB-37FE-4A63-91A0-22CC4F05F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D84E77-9149-4564-BBF3-8A8628AC0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40C9A-174A-4EC5-A4F0-84388191CE4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25948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D8159-D423-426F-B226-4BA07280F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7E3911-8569-4FCB-A9E3-50ABFF1FF7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D4669A-FA69-413C-90F6-2FD929A0B2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7E0368-F858-446B-8A99-1B8E4659C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F13C7-9509-4BCA-A3E8-A6BCB579B442}" type="datetimeFigureOut">
              <a:rPr lang="hr-HR" smtClean="0"/>
              <a:t>11.8.2021.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B3B4BC-2ADD-4ADB-AEEE-18F2EEB93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947A82-527A-4183-967D-A649B99F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40C9A-174A-4EC5-A4F0-84388191CE4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23890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541EB3-8454-40FA-B0FE-91111249C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E7BCD7-5072-4FC8-BB42-3EFA80FFF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D3871-5D23-4DC6-8EF9-9AAE59E2F1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F13C7-9509-4BCA-A3E8-A6BCB579B442}" type="datetimeFigureOut">
              <a:rPr lang="hr-HR" smtClean="0"/>
              <a:t>11.8.2021.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5570CF-3C0D-436D-8CB5-89E192FBB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F7B20-59B0-4876-976F-D08C7FF75E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C40C9A-174A-4EC5-A4F0-84388191CE4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682145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NO96X6WJLi">
            <a:extLst>
              <a:ext uri="{FF2B5EF4-FFF2-40B4-BE49-F238E27FC236}">
                <a16:creationId xmlns:a16="http://schemas.microsoft.com/office/drawing/2014/main" id="{C81B8231-71AF-4CD8-AC20-438AFD2F31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826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MNJMnfmEh">
            <a:extLst>
              <a:ext uri="{FF2B5EF4-FFF2-40B4-BE49-F238E27FC236}">
                <a16:creationId xmlns:a16="http://schemas.microsoft.com/office/drawing/2014/main" id="{1854B410-3C1C-41F0-B9A0-2875DB0669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30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K47cq2oqH">
            <a:extLst>
              <a:ext uri="{FF2B5EF4-FFF2-40B4-BE49-F238E27FC236}">
                <a16:creationId xmlns:a16="http://schemas.microsoft.com/office/drawing/2014/main" id="{408257BF-F02D-49F3-B758-AB67C34C01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02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RBfAFLIWu">
            <a:extLst>
              <a:ext uri="{FF2B5EF4-FFF2-40B4-BE49-F238E27FC236}">
                <a16:creationId xmlns:a16="http://schemas.microsoft.com/office/drawing/2014/main" id="{9BF5749F-5998-4D6C-B1E9-CD0C8188DB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137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Pdc9vOOpy">
            <a:extLst>
              <a:ext uri="{FF2B5EF4-FFF2-40B4-BE49-F238E27FC236}">
                <a16:creationId xmlns:a16="http://schemas.microsoft.com/office/drawing/2014/main" id="{7D331605-DE8E-4266-9243-95874C46A4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31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5kzVjzmPU">
            <a:extLst>
              <a:ext uri="{FF2B5EF4-FFF2-40B4-BE49-F238E27FC236}">
                <a16:creationId xmlns:a16="http://schemas.microsoft.com/office/drawing/2014/main" id="{A02CE1A7-F553-40A3-9D8E-4A9F0D38C1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76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ZbW7s1WGo">
            <a:extLst>
              <a:ext uri="{FF2B5EF4-FFF2-40B4-BE49-F238E27FC236}">
                <a16:creationId xmlns:a16="http://schemas.microsoft.com/office/drawing/2014/main" id="{350E255B-59DB-4CAF-BD63-CA93D5C210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46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xcQdLSD3JF">
            <a:extLst>
              <a:ext uri="{FF2B5EF4-FFF2-40B4-BE49-F238E27FC236}">
                <a16:creationId xmlns:a16="http://schemas.microsoft.com/office/drawing/2014/main" id="{E1AC009F-8689-4D1C-840C-FC6819F8A8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528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sseK6x4Mb">
            <a:extLst>
              <a:ext uri="{FF2B5EF4-FFF2-40B4-BE49-F238E27FC236}">
                <a16:creationId xmlns:a16="http://schemas.microsoft.com/office/drawing/2014/main" id="{E88CF418-F540-4865-AEA2-C0456BF688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559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KFWrZZ3pR">
            <a:extLst>
              <a:ext uri="{FF2B5EF4-FFF2-40B4-BE49-F238E27FC236}">
                <a16:creationId xmlns:a16="http://schemas.microsoft.com/office/drawing/2014/main" id="{3A6CFD9B-2CBA-4125-A7C0-09EE1BBBF5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410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XKG7s6rlY2">
            <a:extLst>
              <a:ext uri="{FF2B5EF4-FFF2-40B4-BE49-F238E27FC236}">
                <a16:creationId xmlns:a16="http://schemas.microsoft.com/office/drawing/2014/main" id="{C3CFD7DB-1DC5-4EA7-945A-3C6AC093F2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881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BXtjAm3QrC">
            <a:extLst>
              <a:ext uri="{FF2B5EF4-FFF2-40B4-BE49-F238E27FC236}">
                <a16:creationId xmlns:a16="http://schemas.microsoft.com/office/drawing/2014/main" id="{11ADFAA3-F8BF-413C-9A10-C625135BD3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96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Ys3mzGwne">
            <a:extLst>
              <a:ext uri="{FF2B5EF4-FFF2-40B4-BE49-F238E27FC236}">
                <a16:creationId xmlns:a16="http://schemas.microsoft.com/office/drawing/2014/main" id="{3AB8CC67-2FEA-4D81-814E-A2914E2EE1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03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9vGzta61K">
            <a:extLst>
              <a:ext uri="{FF2B5EF4-FFF2-40B4-BE49-F238E27FC236}">
                <a16:creationId xmlns:a16="http://schemas.microsoft.com/office/drawing/2014/main" id="{37E6B720-18DE-4987-95B8-08AD35E1D5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714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izg9awEvr">
            <a:extLst>
              <a:ext uri="{FF2B5EF4-FFF2-40B4-BE49-F238E27FC236}">
                <a16:creationId xmlns:a16="http://schemas.microsoft.com/office/drawing/2014/main" id="{513FAA1B-2109-40F2-AD31-1922705DF1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5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srl582Hbe">
            <a:extLst>
              <a:ext uri="{FF2B5EF4-FFF2-40B4-BE49-F238E27FC236}">
                <a16:creationId xmlns:a16="http://schemas.microsoft.com/office/drawing/2014/main" id="{E58F5B42-BCFF-4446-A9CD-AA66415BEE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75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nPpJaxfq0">
            <a:extLst>
              <a:ext uri="{FF2B5EF4-FFF2-40B4-BE49-F238E27FC236}">
                <a16:creationId xmlns:a16="http://schemas.microsoft.com/office/drawing/2014/main" id="{423349C1-767B-4EB0-A55E-F9C98781EA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60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iSa2Y5bCw">
            <a:extLst>
              <a:ext uri="{FF2B5EF4-FFF2-40B4-BE49-F238E27FC236}">
                <a16:creationId xmlns:a16="http://schemas.microsoft.com/office/drawing/2014/main" id="{1CC63088-30F1-498D-9345-F29BB97C4D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699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fh4uGmFoJ">
            <a:extLst>
              <a:ext uri="{FF2B5EF4-FFF2-40B4-BE49-F238E27FC236}">
                <a16:creationId xmlns:a16="http://schemas.microsoft.com/office/drawing/2014/main" id="{F19B749E-E097-4857-B013-1DCCEEF547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38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Q3ZaVaUzd">
            <a:extLst>
              <a:ext uri="{FF2B5EF4-FFF2-40B4-BE49-F238E27FC236}">
                <a16:creationId xmlns:a16="http://schemas.microsoft.com/office/drawing/2014/main" id="{F86B790D-6142-40F6-B4F3-BB68EE053C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2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kcvUMzbZoq">
            <a:extLst>
              <a:ext uri="{FF2B5EF4-FFF2-40B4-BE49-F238E27FC236}">
                <a16:creationId xmlns:a16="http://schemas.microsoft.com/office/drawing/2014/main" id="{684E5DC3-EBEF-4010-B840-B512994574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8259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Nh56A6ixN">
            <a:extLst>
              <a:ext uri="{FF2B5EF4-FFF2-40B4-BE49-F238E27FC236}">
                <a16:creationId xmlns:a16="http://schemas.microsoft.com/office/drawing/2014/main" id="{6631266F-7DB7-40DC-8985-EB34BEDF7F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2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Dpoinlo9W">
            <a:extLst>
              <a:ext uri="{FF2B5EF4-FFF2-40B4-BE49-F238E27FC236}">
                <a16:creationId xmlns:a16="http://schemas.microsoft.com/office/drawing/2014/main" id="{AA8F3319-102B-4E24-8479-EEF7EEE2F0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32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3YQIrMceK">
            <a:extLst>
              <a:ext uri="{FF2B5EF4-FFF2-40B4-BE49-F238E27FC236}">
                <a16:creationId xmlns:a16="http://schemas.microsoft.com/office/drawing/2014/main" id="{13401EB4-834C-4E75-8AF4-E2E207F64A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050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UY3yEDR8g">
            <a:extLst>
              <a:ext uri="{FF2B5EF4-FFF2-40B4-BE49-F238E27FC236}">
                <a16:creationId xmlns:a16="http://schemas.microsoft.com/office/drawing/2014/main" id="{8CCCF1BB-2853-489E-ADFF-B4EBB97147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818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KEPq737i2">
            <a:extLst>
              <a:ext uri="{FF2B5EF4-FFF2-40B4-BE49-F238E27FC236}">
                <a16:creationId xmlns:a16="http://schemas.microsoft.com/office/drawing/2014/main" id="{9ED31091-F924-45A1-9AF7-BACD2DA1B7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3819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He9IV04H9">
            <a:extLst>
              <a:ext uri="{FF2B5EF4-FFF2-40B4-BE49-F238E27FC236}">
                <a16:creationId xmlns:a16="http://schemas.microsoft.com/office/drawing/2014/main" id="{3EB9415B-76A1-4D79-8288-0D89C5F528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7626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NMLaWbZu4">
            <a:extLst>
              <a:ext uri="{FF2B5EF4-FFF2-40B4-BE49-F238E27FC236}">
                <a16:creationId xmlns:a16="http://schemas.microsoft.com/office/drawing/2014/main" id="{3CB8DF01-638C-421F-ABFD-5074CA26D9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7246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ZmFFWiRGM8">
            <a:extLst>
              <a:ext uri="{FF2B5EF4-FFF2-40B4-BE49-F238E27FC236}">
                <a16:creationId xmlns:a16="http://schemas.microsoft.com/office/drawing/2014/main" id="{8CDF8A5D-3094-43A5-9749-6AEB5AA39E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445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IjvDj1YCn">
            <a:extLst>
              <a:ext uri="{FF2B5EF4-FFF2-40B4-BE49-F238E27FC236}">
                <a16:creationId xmlns:a16="http://schemas.microsoft.com/office/drawing/2014/main" id="{6DD33AB1-ABAF-43B9-9B26-7D82D3197F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92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cuhrLffX6">
            <a:extLst>
              <a:ext uri="{FF2B5EF4-FFF2-40B4-BE49-F238E27FC236}">
                <a16:creationId xmlns:a16="http://schemas.microsoft.com/office/drawing/2014/main" id="{E578C072-B450-4A3C-A98B-22D109182C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9038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cKZy6Nxq">
            <a:extLst>
              <a:ext uri="{FF2B5EF4-FFF2-40B4-BE49-F238E27FC236}">
                <a16:creationId xmlns:a16="http://schemas.microsoft.com/office/drawing/2014/main" id="{9AB3128D-F598-4024-A492-DD6727168E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562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jbKqePL9B">
            <a:extLst>
              <a:ext uri="{FF2B5EF4-FFF2-40B4-BE49-F238E27FC236}">
                <a16:creationId xmlns:a16="http://schemas.microsoft.com/office/drawing/2014/main" id="{88DE43E0-2F8C-4317-8AFC-0D91BACECC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44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H9HrGNxxt">
            <a:extLst>
              <a:ext uri="{FF2B5EF4-FFF2-40B4-BE49-F238E27FC236}">
                <a16:creationId xmlns:a16="http://schemas.microsoft.com/office/drawing/2014/main" id="{B4926C75-76DA-4E78-9DCC-0C5E467D30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091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shcVDt7DA">
            <a:extLst>
              <a:ext uri="{FF2B5EF4-FFF2-40B4-BE49-F238E27FC236}">
                <a16:creationId xmlns:a16="http://schemas.microsoft.com/office/drawing/2014/main" id="{F1A1146A-5B52-44F9-A8BA-F7003E9D9F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10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CSCHKDQTo">
            <a:extLst>
              <a:ext uri="{FF2B5EF4-FFF2-40B4-BE49-F238E27FC236}">
                <a16:creationId xmlns:a16="http://schemas.microsoft.com/office/drawing/2014/main" id="{10E239A6-C0DE-4BAC-8177-DB7E540CBF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81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VISaj8lsV">
            <a:extLst>
              <a:ext uri="{FF2B5EF4-FFF2-40B4-BE49-F238E27FC236}">
                <a16:creationId xmlns:a16="http://schemas.microsoft.com/office/drawing/2014/main" id="{E0563EBA-072B-4754-83D7-F35862444A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122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sRwrbe3Jz">
            <a:extLst>
              <a:ext uri="{FF2B5EF4-FFF2-40B4-BE49-F238E27FC236}">
                <a16:creationId xmlns:a16="http://schemas.microsoft.com/office/drawing/2014/main" id="{B54586C6-C42F-4D3A-AF79-D7C8BD74F7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146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G5sZszvVj">
            <a:extLst>
              <a:ext uri="{FF2B5EF4-FFF2-40B4-BE49-F238E27FC236}">
                <a16:creationId xmlns:a16="http://schemas.microsoft.com/office/drawing/2014/main" id="{36384BA6-DAA2-4DCF-8687-52A1DD2B74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679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WNN5qFqOG">
            <a:extLst>
              <a:ext uri="{FF2B5EF4-FFF2-40B4-BE49-F238E27FC236}">
                <a16:creationId xmlns:a16="http://schemas.microsoft.com/office/drawing/2014/main" id="{7B147D79-ECCE-4074-8545-DD71905D96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8890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ucjK4pAID">
            <a:extLst>
              <a:ext uri="{FF2B5EF4-FFF2-40B4-BE49-F238E27FC236}">
                <a16:creationId xmlns:a16="http://schemas.microsoft.com/office/drawing/2014/main" id="{37EA7050-98A2-4E11-9FC3-6D8FBFFB58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7555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Bx9VpuhbR">
            <a:extLst>
              <a:ext uri="{FF2B5EF4-FFF2-40B4-BE49-F238E27FC236}">
                <a16:creationId xmlns:a16="http://schemas.microsoft.com/office/drawing/2014/main" id="{ED6F2332-999B-453F-A071-468C90A11B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146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KHGt3L72r">
            <a:extLst>
              <a:ext uri="{FF2B5EF4-FFF2-40B4-BE49-F238E27FC236}">
                <a16:creationId xmlns:a16="http://schemas.microsoft.com/office/drawing/2014/main" id="{785A32A5-44A7-4364-9113-BA5CE19AB7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2455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bqwwvmDDf">
            <a:extLst>
              <a:ext uri="{FF2B5EF4-FFF2-40B4-BE49-F238E27FC236}">
                <a16:creationId xmlns:a16="http://schemas.microsoft.com/office/drawing/2014/main" id="{83E887A9-522C-4B33-9775-E0EB4DF308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11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6tz92QqRH">
            <a:extLst>
              <a:ext uri="{FF2B5EF4-FFF2-40B4-BE49-F238E27FC236}">
                <a16:creationId xmlns:a16="http://schemas.microsoft.com/office/drawing/2014/main" id="{1424FB27-1BC4-44EC-84C7-98A7B6955D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798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tyWAL1YYw">
            <a:extLst>
              <a:ext uri="{FF2B5EF4-FFF2-40B4-BE49-F238E27FC236}">
                <a16:creationId xmlns:a16="http://schemas.microsoft.com/office/drawing/2014/main" id="{D40379A6-4654-4351-93AC-4A7C57BE44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3019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8Xh83QINA">
            <a:extLst>
              <a:ext uri="{FF2B5EF4-FFF2-40B4-BE49-F238E27FC236}">
                <a16:creationId xmlns:a16="http://schemas.microsoft.com/office/drawing/2014/main" id="{E7E76310-01D8-4483-9843-16AFE567AE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583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XiJNaqWwb">
            <a:extLst>
              <a:ext uri="{FF2B5EF4-FFF2-40B4-BE49-F238E27FC236}">
                <a16:creationId xmlns:a16="http://schemas.microsoft.com/office/drawing/2014/main" id="{8963FDB7-7F9A-498A-9DC7-9451B18660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873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QRjNRNaTe">
            <a:extLst>
              <a:ext uri="{FF2B5EF4-FFF2-40B4-BE49-F238E27FC236}">
                <a16:creationId xmlns:a16="http://schemas.microsoft.com/office/drawing/2014/main" id="{B5A1EC62-344B-47B1-A8E7-5F0BEA2CDA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502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rAUDQGydP">
            <a:extLst>
              <a:ext uri="{FF2B5EF4-FFF2-40B4-BE49-F238E27FC236}">
                <a16:creationId xmlns:a16="http://schemas.microsoft.com/office/drawing/2014/main" id="{C5FDFB76-7069-40E8-9DB7-1854888AC0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459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8zj6jWVsa">
            <a:extLst>
              <a:ext uri="{FF2B5EF4-FFF2-40B4-BE49-F238E27FC236}">
                <a16:creationId xmlns:a16="http://schemas.microsoft.com/office/drawing/2014/main" id="{3821E40B-9CD9-4D01-8FBE-7BF978F640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1320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RTnQbmr1Z">
            <a:extLst>
              <a:ext uri="{FF2B5EF4-FFF2-40B4-BE49-F238E27FC236}">
                <a16:creationId xmlns:a16="http://schemas.microsoft.com/office/drawing/2014/main" id="{E92DF3DF-D1DC-47A2-8A62-E98D193F35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589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r4jyPhQGw">
            <a:extLst>
              <a:ext uri="{FF2B5EF4-FFF2-40B4-BE49-F238E27FC236}">
                <a16:creationId xmlns:a16="http://schemas.microsoft.com/office/drawing/2014/main" id="{8BD76BAD-8183-488C-A558-641272D264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667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PTpiyu19U">
            <a:extLst>
              <a:ext uri="{FF2B5EF4-FFF2-40B4-BE49-F238E27FC236}">
                <a16:creationId xmlns:a16="http://schemas.microsoft.com/office/drawing/2014/main" id="{B838117A-E6BE-4682-A852-2A62A0A106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312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OcO3kOJg">
            <a:extLst>
              <a:ext uri="{FF2B5EF4-FFF2-40B4-BE49-F238E27FC236}">
                <a16:creationId xmlns:a16="http://schemas.microsoft.com/office/drawing/2014/main" id="{284D1027-C99C-45D8-9C6E-2BEB877FE9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47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Kv0I3Jpev">
            <a:extLst>
              <a:ext uri="{FF2B5EF4-FFF2-40B4-BE49-F238E27FC236}">
                <a16:creationId xmlns:a16="http://schemas.microsoft.com/office/drawing/2014/main" id="{ACBB6EE3-ACF6-4A38-BDBF-47AD087C8F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459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vLfILl5yR">
            <a:extLst>
              <a:ext uri="{FF2B5EF4-FFF2-40B4-BE49-F238E27FC236}">
                <a16:creationId xmlns:a16="http://schemas.microsoft.com/office/drawing/2014/main" id="{6C64F179-3D33-433F-A299-BB1DB539C3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685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PInFY0PSh">
            <a:extLst>
              <a:ext uri="{FF2B5EF4-FFF2-40B4-BE49-F238E27FC236}">
                <a16:creationId xmlns:a16="http://schemas.microsoft.com/office/drawing/2014/main" id="{1B2097F3-F1DA-4960-A1F5-F0FB79A268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949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GT0sReP6U">
            <a:extLst>
              <a:ext uri="{FF2B5EF4-FFF2-40B4-BE49-F238E27FC236}">
                <a16:creationId xmlns:a16="http://schemas.microsoft.com/office/drawing/2014/main" id="{AB0CD69E-131F-4C99-903C-8993BE1826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6150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jLinkhYtD">
            <a:extLst>
              <a:ext uri="{FF2B5EF4-FFF2-40B4-BE49-F238E27FC236}">
                <a16:creationId xmlns:a16="http://schemas.microsoft.com/office/drawing/2014/main" id="{BB903ECA-9F05-4CDA-B6D3-C0DBE3527F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825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4Dp0eC9pf">
            <a:extLst>
              <a:ext uri="{FF2B5EF4-FFF2-40B4-BE49-F238E27FC236}">
                <a16:creationId xmlns:a16="http://schemas.microsoft.com/office/drawing/2014/main" id="{77039239-7442-434F-A14D-6C510D3819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2349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Ob6OGj21J">
            <a:extLst>
              <a:ext uri="{FF2B5EF4-FFF2-40B4-BE49-F238E27FC236}">
                <a16:creationId xmlns:a16="http://schemas.microsoft.com/office/drawing/2014/main" id="{B9F4D213-CA97-43C8-96B3-7DE036D193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5756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fmCxmOmVg">
            <a:extLst>
              <a:ext uri="{FF2B5EF4-FFF2-40B4-BE49-F238E27FC236}">
                <a16:creationId xmlns:a16="http://schemas.microsoft.com/office/drawing/2014/main" id="{E69DFD98-FFE3-41A9-8418-C40AB92D0B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300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p9LaueBxM">
            <a:extLst>
              <a:ext uri="{FF2B5EF4-FFF2-40B4-BE49-F238E27FC236}">
                <a16:creationId xmlns:a16="http://schemas.microsoft.com/office/drawing/2014/main" id="{3E1BCB9A-3E66-4EFB-9D46-726A7290D0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639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bFVfXKNQb">
            <a:extLst>
              <a:ext uri="{FF2B5EF4-FFF2-40B4-BE49-F238E27FC236}">
                <a16:creationId xmlns:a16="http://schemas.microsoft.com/office/drawing/2014/main" id="{9335685B-70E8-42AF-8C27-88FC53724C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075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Qzo0LSlMV">
            <a:extLst>
              <a:ext uri="{FF2B5EF4-FFF2-40B4-BE49-F238E27FC236}">
                <a16:creationId xmlns:a16="http://schemas.microsoft.com/office/drawing/2014/main" id="{1B8A3AB8-A7D6-4AA2-8333-74FB7363A6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494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pyWbnbgy8">
            <a:extLst>
              <a:ext uri="{FF2B5EF4-FFF2-40B4-BE49-F238E27FC236}">
                <a16:creationId xmlns:a16="http://schemas.microsoft.com/office/drawing/2014/main" id="{B39EA782-C8EE-402B-A9A7-5690AAAFBD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795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Zmp0alfrie">
            <a:extLst>
              <a:ext uri="{FF2B5EF4-FFF2-40B4-BE49-F238E27FC236}">
                <a16:creationId xmlns:a16="http://schemas.microsoft.com/office/drawing/2014/main" id="{E4A96DBA-646B-450F-A16E-0FD7A8E263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9096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XfFlVkDzH">
            <a:extLst>
              <a:ext uri="{FF2B5EF4-FFF2-40B4-BE49-F238E27FC236}">
                <a16:creationId xmlns:a16="http://schemas.microsoft.com/office/drawing/2014/main" id="{17B631D3-0DD2-4C53-BB13-DC08E45E02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5635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ywWHyDApo">
            <a:extLst>
              <a:ext uri="{FF2B5EF4-FFF2-40B4-BE49-F238E27FC236}">
                <a16:creationId xmlns:a16="http://schemas.microsoft.com/office/drawing/2014/main" id="{39156F3D-832C-4B51-9ADF-B5F1C01794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7190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yNuDZnoJbl">
            <a:extLst>
              <a:ext uri="{FF2B5EF4-FFF2-40B4-BE49-F238E27FC236}">
                <a16:creationId xmlns:a16="http://schemas.microsoft.com/office/drawing/2014/main" id="{EDE21585-FCBD-4281-BABD-281397CC2B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57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JN4XRiqlA">
            <a:extLst>
              <a:ext uri="{FF2B5EF4-FFF2-40B4-BE49-F238E27FC236}">
                <a16:creationId xmlns:a16="http://schemas.microsoft.com/office/drawing/2014/main" id="{BFE713C6-192D-439C-AC40-5DA2C7204C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57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BzIMf8hmz">
            <a:extLst>
              <a:ext uri="{FF2B5EF4-FFF2-40B4-BE49-F238E27FC236}">
                <a16:creationId xmlns:a16="http://schemas.microsoft.com/office/drawing/2014/main" id="{5A074688-16A7-4B6E-9F1A-BF3015AF07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02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7UeXvF7Bey">
            <a:extLst>
              <a:ext uri="{FF2B5EF4-FFF2-40B4-BE49-F238E27FC236}">
                <a16:creationId xmlns:a16="http://schemas.microsoft.com/office/drawing/2014/main" id="{42F3887E-4876-4EA1-B84A-6A7512FB27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5307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fHPfWpC0x">
            <a:extLst>
              <a:ext uri="{FF2B5EF4-FFF2-40B4-BE49-F238E27FC236}">
                <a16:creationId xmlns:a16="http://schemas.microsoft.com/office/drawing/2014/main" id="{95570B02-2C7F-4CEF-B34C-B42919F703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8562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gODO8sqnP">
            <a:extLst>
              <a:ext uri="{FF2B5EF4-FFF2-40B4-BE49-F238E27FC236}">
                <a16:creationId xmlns:a16="http://schemas.microsoft.com/office/drawing/2014/main" id="{BB070C60-7951-4D2E-97B6-4E2D277E2A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949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xMcQpdrkfc">
            <a:extLst>
              <a:ext uri="{FF2B5EF4-FFF2-40B4-BE49-F238E27FC236}">
                <a16:creationId xmlns:a16="http://schemas.microsoft.com/office/drawing/2014/main" id="{2368ACAF-F01A-434D-ADE3-BDBD55A725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76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YqG4P8pbm">
            <a:extLst>
              <a:ext uri="{FF2B5EF4-FFF2-40B4-BE49-F238E27FC236}">
                <a16:creationId xmlns:a16="http://schemas.microsoft.com/office/drawing/2014/main" id="{CB911C8A-5FDD-417D-A3D2-947D6A398F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0513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CUL1M05o">
            <a:extLst>
              <a:ext uri="{FF2B5EF4-FFF2-40B4-BE49-F238E27FC236}">
                <a16:creationId xmlns:a16="http://schemas.microsoft.com/office/drawing/2014/main" id="{FAA09632-FC9A-4524-9903-F70ADCF362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4054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N2IYobqay">
            <a:extLst>
              <a:ext uri="{FF2B5EF4-FFF2-40B4-BE49-F238E27FC236}">
                <a16:creationId xmlns:a16="http://schemas.microsoft.com/office/drawing/2014/main" id="{E00EF894-FC0A-4C21-BE1E-FF09C19243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448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pyQEReohv">
            <a:extLst>
              <a:ext uri="{FF2B5EF4-FFF2-40B4-BE49-F238E27FC236}">
                <a16:creationId xmlns:a16="http://schemas.microsoft.com/office/drawing/2014/main" id="{D2E497DE-35D2-4F52-95BD-1A525679D9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201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MiPy7DpGk">
            <a:extLst>
              <a:ext uri="{FF2B5EF4-FFF2-40B4-BE49-F238E27FC236}">
                <a16:creationId xmlns:a16="http://schemas.microsoft.com/office/drawing/2014/main" id="{5BA753C7-3B6E-4D4A-B71F-162F6C7A72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398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eqg4Rbbx5">
            <a:extLst>
              <a:ext uri="{FF2B5EF4-FFF2-40B4-BE49-F238E27FC236}">
                <a16:creationId xmlns:a16="http://schemas.microsoft.com/office/drawing/2014/main" id="{6D9036AD-AC8D-44BE-B91D-993E7E5BF9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7253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2xmDa5q0z">
            <a:extLst>
              <a:ext uri="{FF2B5EF4-FFF2-40B4-BE49-F238E27FC236}">
                <a16:creationId xmlns:a16="http://schemas.microsoft.com/office/drawing/2014/main" id="{E631B8C1-196B-4374-8919-FEEDFAF3F5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061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xiPHAH7G2">
            <a:extLst>
              <a:ext uri="{FF2B5EF4-FFF2-40B4-BE49-F238E27FC236}">
                <a16:creationId xmlns:a16="http://schemas.microsoft.com/office/drawing/2014/main" id="{2909EAB7-29AD-40D0-B420-099769DC30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4070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SFH1kRdec">
            <a:extLst>
              <a:ext uri="{FF2B5EF4-FFF2-40B4-BE49-F238E27FC236}">
                <a16:creationId xmlns:a16="http://schemas.microsoft.com/office/drawing/2014/main" id="{27ED2583-2490-423D-ACEE-F84FAB3745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4420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tG68D7uuz">
            <a:extLst>
              <a:ext uri="{FF2B5EF4-FFF2-40B4-BE49-F238E27FC236}">
                <a16:creationId xmlns:a16="http://schemas.microsoft.com/office/drawing/2014/main" id="{75D8921A-7926-4F14-B700-C924AEE98F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149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ljaUHO9fN">
            <a:extLst>
              <a:ext uri="{FF2B5EF4-FFF2-40B4-BE49-F238E27FC236}">
                <a16:creationId xmlns:a16="http://schemas.microsoft.com/office/drawing/2014/main" id="{98B47404-A6ED-46AE-B347-87613A2558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16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9atW8SClF">
            <a:extLst>
              <a:ext uri="{FF2B5EF4-FFF2-40B4-BE49-F238E27FC236}">
                <a16:creationId xmlns:a16="http://schemas.microsoft.com/office/drawing/2014/main" id="{EF971C1E-3F40-4C81-8784-C5177ACC40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2925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yUOjOkKkB7">
            <a:extLst>
              <a:ext uri="{FF2B5EF4-FFF2-40B4-BE49-F238E27FC236}">
                <a16:creationId xmlns:a16="http://schemas.microsoft.com/office/drawing/2014/main" id="{5DFE367B-30A1-4846-9C02-8642489729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086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pCyhluOTU">
            <a:extLst>
              <a:ext uri="{FF2B5EF4-FFF2-40B4-BE49-F238E27FC236}">
                <a16:creationId xmlns:a16="http://schemas.microsoft.com/office/drawing/2014/main" id="{EAAB49D6-F9FF-4736-A770-12183229AC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575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0</Words>
  <Application>Microsoft Office PowerPoint</Application>
  <PresentationFormat>Widescreen</PresentationFormat>
  <Paragraphs>0</Paragraphs>
  <Slides>91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Horvat Sergej</dc:creator>
  <cp:lastModifiedBy>Horvat Sergej</cp:lastModifiedBy>
  <cp:revision>2</cp:revision>
  <dcterms:created xsi:type="dcterms:W3CDTF">2021-08-10T11:16:15Z</dcterms:created>
  <dcterms:modified xsi:type="dcterms:W3CDTF">2021-08-11T14:22:15Z</dcterms:modified>
</cp:coreProperties>
</file>